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kv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65" r:id="rId6"/>
    <p:sldId id="258" r:id="rId7"/>
    <p:sldId id="259" r:id="rId8"/>
    <p:sldId id="260" r:id="rId9"/>
    <p:sldId id="261" r:id="rId10"/>
    <p:sldId id="262" r:id="rId11"/>
    <p:sldId id="267" r:id="rId12"/>
    <p:sldId id="263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ponge Bob Ru Uk En" panose="02000000000000000000" pitchFamily="2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52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38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97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6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59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6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71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21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75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75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56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BCF7-0FD4-47C4-BFAC-EB553A944452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1F30-8D6F-4C3F-9C48-5EC9C624F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12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dirty="0" err="1" smtClean="0">
                <a:solidFill>
                  <a:srgbClr val="7030A0"/>
                </a:solidFill>
                <a:latin typeface="Sponge Bob Ru Uk En" panose="02000000000000000000" pitchFamily="2" charset="0"/>
              </a:rPr>
              <a:t>DeliveryCrab</a:t>
            </a:r>
            <a:endParaRPr lang="ru-RU" sz="6000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4293096"/>
            <a:ext cx="3520480" cy="1752600"/>
          </a:xfrm>
        </p:spPr>
        <p:txBody>
          <a:bodyPr>
            <a:normAutofit lnSpcReduction="10000"/>
          </a:bodyPr>
          <a:lstStyle/>
          <a:p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Проект разработали: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Василий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 (</a:t>
            </a:r>
            <a:r>
              <a:rPr lang="ru-RU" sz="18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Фронт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 за 3 копейки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, 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Лучший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T</a:t>
            </a:r>
            <a:r>
              <a:rPr lang="ru-RU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имлид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) 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Владимир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 (Злодей 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– </a:t>
            </a:r>
            <a:r>
              <a:rPr lang="ru-RU" sz="1800" dirty="0" err="1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Бэкендер</a:t>
            </a:r>
            <a:r>
              <a:rPr lang="en-US" sz="1800" dirty="0" smtClean="0">
                <a:solidFill>
                  <a:schemeClr val="tx1"/>
                </a:solidFill>
                <a:latin typeface="Sponge Bob Ru Uk En" panose="02000000000000000000" pitchFamily="2" charset="0"/>
              </a:rPr>
              <a:t>)</a:t>
            </a:r>
            <a:r>
              <a:rPr lang="ru-RU" sz="18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 </a:t>
            </a:r>
            <a:endParaRPr lang="ru-RU" sz="1800" dirty="0" smtClean="0">
              <a:solidFill>
                <a:srgbClr val="FFFF00"/>
              </a:solidFill>
              <a:latin typeface="Sponge Bob Ru Uk En" panose="02000000000000000000" pitchFamily="2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Sponge Bob Ru Uk En" panose="02000000000000000000" pitchFamily="2" charset="0"/>
              </a:rPr>
              <a:t>Илья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 (</a:t>
            </a:r>
            <a:r>
              <a:rPr lang="ru-RU" sz="1800" dirty="0" err="1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Бэкендер</a:t>
            </a:r>
            <a:r>
              <a:rPr lang="en-US" sz="18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, </a:t>
            </a:r>
            <a:r>
              <a:rPr lang="ru-RU" sz="1800" dirty="0" smtClean="0">
                <a:solidFill>
                  <a:schemeClr val="tx1"/>
                </a:solidFill>
                <a:latin typeface="Sponge Bob Ru Uk En" panose="02000000000000000000" pitchFamily="2" charset="0"/>
              </a:rPr>
              <a:t>работает на воде</a:t>
            </a:r>
            <a:r>
              <a:rPr lang="ru-RU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nge Bob Ru Uk En" panose="02000000000000000000" pitchFamily="2" charset="0"/>
              </a:rPr>
              <a:t>)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Sponge Bob Ru Uk E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Админка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pic>
        <p:nvPicPr>
          <p:cNvPr id="4" name="Админка.mk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</p:spPr>
      </p:pic>
    </p:spTree>
    <p:extLst>
      <p:ext uri="{BB962C8B-B14F-4D97-AF65-F5344CB8AC3E}">
        <p14:creationId xmlns:p14="http://schemas.microsoft.com/office/powerpoint/2010/main" val="24148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Спасибо </a:t>
            </a:r>
            <a:r>
              <a:rPr lang="en-US" dirty="0" err="1" smtClean="0">
                <a:solidFill>
                  <a:srgbClr val="FFFF00"/>
                </a:solidFill>
                <a:latin typeface="Sponge Bob Ru Uk En" panose="02000000000000000000" pitchFamily="2" charset="0"/>
              </a:rPr>
              <a:t>BarsGroup</a:t>
            </a:r>
            <a:r>
              <a:rPr lang="ru-RU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 за наше счастливое будущее</a:t>
            </a:r>
            <a:endParaRPr lang="ru-RU" dirty="0">
              <a:solidFill>
                <a:srgbClr val="FFFF00"/>
              </a:solidFill>
              <a:latin typeface="Sponge Bob Ru Uk En" panose="02000000000000000000" pitchFamily="2" charset="0"/>
            </a:endParaRPr>
          </a:p>
        </p:txBody>
      </p:sp>
      <p:pic>
        <p:nvPicPr>
          <p:cNvPr id="3" name="Picture 2" descr="C:\Users\хуавей\OneDrive\Рабочий стол\Ресурсы\загруженно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6" y="2924944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10" y="4038947"/>
            <a:ext cx="40100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4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rgbClr val="FFFF00"/>
                </a:solidFill>
                <a:latin typeface="Sponge Bob Ru Uk En" panose="02000000000000000000" pitchFamily="2" charset="0"/>
              </a:rPr>
              <a:t>Ждём  ваш заказ</a:t>
            </a:r>
            <a:r>
              <a:rPr lang="ru-RU" dirty="0">
                <a:solidFill>
                  <a:srgbClr val="7030A0"/>
                </a:solidFill>
                <a:latin typeface="Sponge Bob Ru Uk En" panose="02000000000000000000" pitchFamily="2" charset="0"/>
              </a:rPr>
              <a:t/>
            </a:r>
            <a:br>
              <a:rPr lang="ru-RU" dirty="0">
                <a:solidFill>
                  <a:srgbClr val="7030A0"/>
                </a:solidFill>
                <a:latin typeface="Sponge Bob Ru Uk En" panose="02000000000000000000" pitchFamily="2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4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l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 smtClean="0">
                <a:solidFill>
                  <a:srgbClr val="FFFF01"/>
                </a:solidFill>
                <a:latin typeface="Sponge Bob Ru Uk En" panose="02000000000000000000" pitchFamily="2" charset="0"/>
              </a:rPr>
              <a:t>Суть</a:t>
            </a:r>
            <a:endParaRPr lang="ru-RU" sz="6000" dirty="0">
              <a:solidFill>
                <a:srgbClr val="FFFF01"/>
              </a:solidFill>
              <a:latin typeface="Sponge Bob Ru Uk En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104" y="1412776"/>
            <a:ext cx="3456384" cy="3816424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Sponge Bob Ru Uk En" panose="02000000000000000000" pitchFamily="2" charset="0"/>
              </a:rPr>
              <a:t>Delivery club </a:t>
            </a:r>
            <a:r>
              <a:rPr lang="ru-RU" sz="4000" dirty="0" smtClean="0">
                <a:latin typeface="Sponge Bob Ru Uk En" panose="02000000000000000000" pitchFamily="2" charset="0"/>
              </a:rPr>
              <a:t>для Бикини </a:t>
            </a:r>
            <a:r>
              <a:rPr lang="ru-RU" sz="4000" dirty="0" err="1" smtClean="0">
                <a:latin typeface="Sponge Bob Ru Uk En" panose="02000000000000000000" pitchFamily="2" charset="0"/>
              </a:rPr>
              <a:t>Боттом</a:t>
            </a:r>
            <a:endParaRPr lang="en-US" sz="4000" dirty="0" smtClean="0">
              <a:latin typeface="Sponge Bob Ru Uk En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/>
              <a:t>(</a:t>
            </a:r>
            <a:r>
              <a:rPr lang="ru-RU" sz="2400" b="1" dirty="0" smtClean="0"/>
              <a:t>Веб-приложение </a:t>
            </a:r>
            <a:r>
              <a:rPr lang="ru-RU" sz="2400" b="1" dirty="0"/>
              <a:t>для сервиса доставки </a:t>
            </a:r>
            <a:r>
              <a:rPr lang="ru-RU" sz="2400" b="1" dirty="0" smtClean="0"/>
              <a:t>еды во вселенной Губки-Боба)</a:t>
            </a:r>
            <a:endParaRPr lang="ru-RU" sz="2400" b="1" dirty="0">
              <a:latin typeface="Sponge Bob Ru Uk E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9939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Первый </a:t>
            </a:r>
            <a:r>
              <a:rPr lang="ru-RU" dirty="0" err="1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Крабсбургер</a:t>
            </a:r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 комом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535" y="836712"/>
            <a:ext cx="5724128" cy="6264696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ru-RU" sz="42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Пользователь</a:t>
            </a:r>
            <a:r>
              <a:rPr lang="ru-RU" sz="51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:</a:t>
            </a:r>
          </a:p>
          <a:p>
            <a:pPr marL="914400" lvl="1" indent="-514350">
              <a:buFont typeface="+mj-lt"/>
              <a:buAutoNum type="alphaLcPeriod"/>
            </a:pPr>
            <a:r>
              <a:rPr lang="ru-RU" sz="3800" b="1" dirty="0" smtClean="0">
                <a:solidFill>
                  <a:srgbClr val="FFFF00"/>
                </a:solidFill>
                <a:latin typeface="+mj-lt"/>
              </a:rPr>
              <a:t>Входить в личный кабинет и выходить из него, регистрироваться на сайте</a:t>
            </a:r>
            <a:endParaRPr lang="en-US" sz="3800" b="1" dirty="0" smtClean="0">
              <a:solidFill>
                <a:srgbClr val="FFFF00"/>
              </a:solidFill>
              <a:latin typeface="+mj-lt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ru-RU" sz="3800" b="1" dirty="0" smtClean="0">
                <a:solidFill>
                  <a:srgbClr val="FFFF00"/>
                </a:solidFill>
                <a:latin typeface="+mj-lt"/>
              </a:rPr>
              <a:t> Выбирать ресторан </a:t>
            </a:r>
            <a:r>
              <a:rPr lang="ru-RU" sz="3800" dirty="0" smtClean="0">
                <a:solidFill>
                  <a:schemeClr val="bg1"/>
                </a:solidFill>
                <a:latin typeface="+mj-lt"/>
              </a:rPr>
              <a:t>(в Губке Бобе их около 36, держу в курсе), </a:t>
            </a:r>
            <a:r>
              <a:rPr lang="ru-RU" sz="3800" b="1" dirty="0" smtClean="0">
                <a:solidFill>
                  <a:srgbClr val="FFFF00"/>
                </a:solidFill>
                <a:latin typeface="+mj-lt"/>
              </a:rPr>
              <a:t>совершать заказ, получать информацию о статусе заказа, </a:t>
            </a:r>
            <a:r>
              <a:rPr lang="ru-RU" sz="3800" dirty="0" smtClean="0">
                <a:solidFill>
                  <a:schemeClr val="bg1"/>
                </a:solidFill>
                <a:latin typeface="+mj-lt"/>
              </a:rPr>
              <a:t>жаловаться в специальной форме</a:t>
            </a:r>
            <a:r>
              <a:rPr lang="ru-RU" sz="38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.</a:t>
            </a:r>
          </a:p>
          <a:p>
            <a:pPr lvl="0"/>
            <a:r>
              <a:rPr lang="ru-RU" sz="42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Владелец</a:t>
            </a:r>
            <a:r>
              <a:rPr lang="ru-RU" sz="51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 ресторана:</a:t>
            </a:r>
          </a:p>
          <a:p>
            <a:pPr marL="914400" lvl="1" indent="-514350">
              <a:buFont typeface="+mj-lt"/>
              <a:buAutoNum type="alphaLcPeriod"/>
            </a:pPr>
            <a:r>
              <a:rPr lang="ru-RU" sz="3800" dirty="0" smtClean="0">
                <a:solidFill>
                  <a:schemeClr val="bg1"/>
                </a:solidFill>
                <a:latin typeface="+mj-lt"/>
              </a:rPr>
              <a:t>Добавлять/Убирать рестораны из списка, менять меню, изменять информацию о статусе заказа.</a:t>
            </a:r>
          </a:p>
          <a:p>
            <a:r>
              <a:rPr lang="ru-RU" sz="42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Работник</a:t>
            </a:r>
            <a:r>
              <a:rPr lang="ru-RU" sz="5100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 ресторана:</a:t>
            </a:r>
          </a:p>
          <a:p>
            <a:pPr marL="914400" lvl="1" indent="-514350">
              <a:buFont typeface="+mj-lt"/>
              <a:buAutoNum type="alphaLcPeriod"/>
            </a:pPr>
            <a:r>
              <a:rPr lang="ru-RU" sz="3800" dirty="0" smtClean="0">
                <a:solidFill>
                  <a:schemeClr val="bg1"/>
                </a:solidFill>
                <a:latin typeface="+mj-lt"/>
              </a:rPr>
              <a:t>Изменять информацию о статусе заказа.</a:t>
            </a:r>
          </a:p>
          <a:p>
            <a:pPr lvl="0"/>
            <a:r>
              <a:rPr lang="ru-RU" sz="4200" b="1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Админ</a:t>
            </a:r>
            <a:r>
              <a:rPr lang="ru-RU" sz="5100" b="1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 </a:t>
            </a:r>
            <a:r>
              <a:rPr lang="ru-RU" sz="4200" b="1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сайта</a:t>
            </a:r>
            <a:r>
              <a:rPr lang="ru-RU" sz="5100" b="1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:</a:t>
            </a:r>
          </a:p>
          <a:p>
            <a:pPr marL="914400" lvl="1" indent="-514350">
              <a:buFont typeface="+mj-lt"/>
              <a:buAutoNum type="alphaLcPeriod"/>
            </a:pPr>
            <a:r>
              <a:rPr lang="ru-RU" sz="3800" b="1" dirty="0" smtClean="0">
                <a:solidFill>
                  <a:srgbClr val="FFFF00"/>
                </a:solidFill>
                <a:latin typeface="+mj-lt"/>
              </a:rPr>
              <a:t>Изменять информацию о статусе заказа.</a:t>
            </a:r>
          </a:p>
          <a:p>
            <a:pPr marL="914400" lvl="1" indent="-514350">
              <a:buFont typeface="+mj-lt"/>
              <a:buAutoNum type="alphaLcPeriod"/>
            </a:pPr>
            <a:r>
              <a:rPr lang="ru-RU" sz="3800" dirty="0" smtClean="0">
                <a:solidFill>
                  <a:schemeClr val="bg1"/>
                </a:solidFill>
                <a:latin typeface="+mj-lt"/>
              </a:rPr>
              <a:t>Принимать запрос о добавлении ресторана, удалять неприемлемые рестораны или позиции их меню либо уведомлять об этом ответственных за ресторан, получать и обрабатывать жалобы.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5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14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4544" y="-99392"/>
            <a:ext cx="5960840" cy="1143000"/>
          </a:xfrm>
        </p:spPr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Второй получше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5688632" cy="568863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ru-RU" b="1" dirty="0" smtClean="0">
                <a:solidFill>
                  <a:srgbClr val="FFFF00"/>
                </a:solidFill>
                <a:latin typeface="+mj-lt"/>
              </a:rPr>
              <a:t>В пределах ресторана можно смотреть позиции меню, их цену (возможно, </a:t>
            </a:r>
            <a:r>
              <a:rPr lang="ru-RU" b="1" dirty="0" smtClean="0">
                <a:solidFill>
                  <a:schemeClr val="bg1"/>
                </a:solidFill>
                <a:latin typeface="+mj-lt"/>
              </a:rPr>
              <a:t>ингредиенты</a:t>
            </a:r>
            <a:r>
              <a:rPr lang="ru-RU" b="1" dirty="0" smtClean="0">
                <a:solidFill>
                  <a:srgbClr val="FFFF00"/>
                </a:solidFill>
                <a:latin typeface="+mj-lt"/>
              </a:rPr>
              <a:t>)</a:t>
            </a:r>
            <a:endParaRPr lang="ru-RU" sz="2400" b="1" dirty="0" smtClean="0">
              <a:solidFill>
                <a:srgbClr val="FFFF00"/>
              </a:solidFill>
              <a:latin typeface="+mj-lt"/>
            </a:endParaRPr>
          </a:p>
          <a:p>
            <a:pPr lvl="0"/>
            <a:r>
              <a:rPr lang="ru-RU" b="1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Взаимодействие с корзиной:</a:t>
            </a:r>
            <a:endParaRPr lang="ru-RU" sz="2400" b="1" dirty="0" smtClean="0">
              <a:solidFill>
                <a:srgbClr val="FFFF00"/>
              </a:solidFill>
              <a:latin typeface="Sponge Bob Ru Uk En" panose="02000000000000000000" pitchFamily="2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b="1" dirty="0" smtClean="0">
                <a:solidFill>
                  <a:srgbClr val="FFFF00"/>
                </a:solidFill>
                <a:latin typeface="+mj-lt"/>
              </a:rPr>
              <a:t>Добавить позицию</a:t>
            </a:r>
            <a:endParaRPr lang="ru-RU" sz="2000" b="1" dirty="0" smtClean="0">
              <a:solidFill>
                <a:srgbClr val="FFFF00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b="1" dirty="0" smtClean="0">
                <a:solidFill>
                  <a:srgbClr val="FFFF00"/>
                </a:solidFill>
                <a:latin typeface="+mj-lt"/>
              </a:rPr>
              <a:t>Убрать позицию</a:t>
            </a:r>
            <a:endParaRPr lang="ru-RU" sz="2000" b="1" dirty="0" smtClean="0">
              <a:solidFill>
                <a:srgbClr val="FFFF00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b="1" dirty="0" smtClean="0">
                <a:solidFill>
                  <a:srgbClr val="FFFF00"/>
                </a:solidFill>
                <a:latin typeface="+mj-lt"/>
              </a:rPr>
              <a:t>Увеличить количество позиций</a:t>
            </a:r>
            <a:endParaRPr lang="ru-RU" sz="2000" b="1" dirty="0" smtClean="0">
              <a:solidFill>
                <a:srgbClr val="FFFF00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b="1" dirty="0" smtClean="0">
                <a:solidFill>
                  <a:srgbClr val="FFFF00"/>
                </a:solidFill>
                <a:latin typeface="+mj-lt"/>
              </a:rPr>
              <a:t>Перейти к оформлению заказа</a:t>
            </a:r>
            <a:endParaRPr lang="ru-RU" sz="2000" b="1" dirty="0" smtClean="0">
              <a:solidFill>
                <a:srgbClr val="FFFF00"/>
              </a:solidFill>
              <a:latin typeface="+mj-lt"/>
            </a:endParaRP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Совершение (оформление) заказа:</a:t>
            </a:r>
            <a:endParaRPr lang="ru-RU" sz="2400" dirty="0" smtClean="0">
              <a:solidFill>
                <a:schemeClr val="bg1"/>
              </a:solidFill>
              <a:latin typeface="Sponge Bob Ru Uk En" panose="02000000000000000000" pitchFamily="2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b="1" dirty="0" smtClean="0">
                <a:solidFill>
                  <a:srgbClr val="FFFF00"/>
                </a:solidFill>
                <a:latin typeface="+mj-lt"/>
              </a:rPr>
              <a:t>Ввод адреса доставки</a:t>
            </a:r>
            <a:endParaRPr lang="ru-RU" sz="2000" b="1" dirty="0" smtClean="0">
              <a:solidFill>
                <a:srgbClr val="FFFF00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Выбор способа оплаты</a:t>
            </a:r>
            <a:endParaRPr lang="ru-RU" sz="2000" dirty="0" smtClean="0">
              <a:solidFill>
                <a:schemeClr val="bg1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Оплата (если безнал)</a:t>
            </a:r>
            <a:endParaRPr lang="ru-RU" sz="2000" dirty="0" smtClean="0">
              <a:solidFill>
                <a:schemeClr val="bg1"/>
              </a:solidFill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Ввод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промокода</a:t>
            </a:r>
            <a:endParaRPr lang="ru-RU" sz="2000" dirty="0" smtClean="0">
              <a:solidFill>
                <a:schemeClr val="bg1"/>
              </a:solidFill>
              <a:latin typeface="+mj-lt"/>
            </a:endParaRPr>
          </a:p>
          <a:p>
            <a:pPr lvl="0"/>
            <a:r>
              <a:rPr lang="ru-RU" b="1" dirty="0" smtClean="0">
                <a:solidFill>
                  <a:srgbClr val="FFFF00"/>
                </a:solidFill>
                <a:latin typeface="+mj-lt"/>
              </a:rPr>
              <a:t>Рестораны, меню, позиции меню, пользователи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(в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т.ч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работники и </a:t>
            </a:r>
            <a:r>
              <a:rPr lang="ru-RU" dirty="0" smtClean="0">
                <a:solidFill>
                  <a:srgbClr val="FFFF00"/>
                </a:solidFill>
                <a:latin typeface="+mj-lt"/>
              </a:rPr>
              <a:t>МБ админ) хранятся в БД </a:t>
            </a:r>
            <a:endParaRPr lang="ru-RU" sz="2400" dirty="0" smtClean="0">
              <a:solidFill>
                <a:srgbClr val="FFFF00"/>
              </a:solidFill>
              <a:latin typeface="+mj-lt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21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r="-3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Напасти планктона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28800"/>
            <a:ext cx="4464496" cy="4968552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Связывания </a:t>
            </a:r>
            <a:r>
              <a:rPr lang="en-US" sz="2000" dirty="0">
                <a:solidFill>
                  <a:srgbClr val="FFFF00"/>
                </a:solidFill>
                <a:latin typeface="Sponge Bob Ru Uk En" panose="02000000000000000000" pitchFamily="2" charset="0"/>
              </a:rPr>
              <a:t>B</a:t>
            </a:r>
            <a:r>
              <a:rPr lang="en-US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ackend </a:t>
            </a:r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и</a:t>
            </a:r>
            <a:r>
              <a:rPr lang="en-US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 Frontend </a:t>
            </a:r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составляющей</a:t>
            </a:r>
          </a:p>
          <a:p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Подкл</a:t>
            </a:r>
            <a:r>
              <a:rPr lang="ru-RU" sz="2000" dirty="0">
                <a:solidFill>
                  <a:srgbClr val="FFFF00"/>
                </a:solidFill>
                <a:latin typeface="Sponge Bob Ru Uk En" panose="02000000000000000000" pitchFamily="2" charset="0"/>
              </a:rPr>
              <a:t>ю</a:t>
            </a:r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чение </a:t>
            </a:r>
            <a:r>
              <a:rPr lang="en-US" sz="2000" dirty="0" err="1" smtClean="0">
                <a:solidFill>
                  <a:srgbClr val="FFFF00"/>
                </a:solidFill>
                <a:latin typeface="Sponge Bob Ru Uk En" panose="02000000000000000000" pitchFamily="2" charset="0"/>
              </a:rPr>
              <a:t>Postgres</a:t>
            </a:r>
            <a:endParaRPr lang="en-US" sz="2000" dirty="0" smtClean="0">
              <a:solidFill>
                <a:srgbClr val="FFFF00"/>
              </a:solidFill>
              <a:latin typeface="Sponge Bob Ru Uk En" panose="02000000000000000000" pitchFamily="2" charset="0"/>
            </a:endParaRPr>
          </a:p>
          <a:p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Реализация корзины</a:t>
            </a:r>
            <a:r>
              <a:rPr lang="en-US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:</a:t>
            </a:r>
            <a:endParaRPr lang="ru-RU" sz="2000" dirty="0" smtClean="0">
              <a:solidFill>
                <a:srgbClr val="FFFF00"/>
              </a:solidFill>
              <a:latin typeface="Sponge Bob Ru Uk En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FFFF00"/>
                </a:solidFill>
                <a:latin typeface="Sponge Bob Ru Uk En" panose="02000000000000000000" pitchFamily="2" charset="0"/>
              </a:rPr>
              <a:t>	</a:t>
            </a:r>
            <a:r>
              <a:rPr lang="ru-RU" sz="2000" dirty="0" smtClean="0">
                <a:solidFill>
                  <a:srgbClr val="FFFF00"/>
                </a:solidFill>
                <a:latin typeface="Sponge Bob Ru Uk En" panose="02000000000000000000" pitchFamily="2" charset="0"/>
              </a:rPr>
              <a:t>На этом этапе для уменьшения времени разработки было решено отойти от стандартных шаблонов, как оказалось сформировать нормальную архитектуру БД довольно трудно. </a:t>
            </a:r>
            <a:endParaRPr lang="en-US" sz="2000" dirty="0" smtClean="0">
              <a:solidFill>
                <a:srgbClr val="FFFF00"/>
              </a:solidFill>
              <a:latin typeface="Sponge Bob Ru Uk En" panose="02000000000000000000" pitchFamily="2" charset="0"/>
            </a:endParaRPr>
          </a:p>
          <a:p>
            <a:endParaRPr lang="ru-RU" sz="2000" dirty="0">
              <a:latin typeface="Sponge Bob Ru Uk E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6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Технологии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ASP.NET </a:t>
            </a:r>
            <a:r>
              <a:rPr lang="nl-NL" dirty="0">
                <a:solidFill>
                  <a:schemeClr val="bg1"/>
                </a:solidFill>
                <a:latin typeface="Sponge Bob Ru Uk En" panose="02000000000000000000" pitchFamily="2" charset="0"/>
              </a:rPr>
              <a:t>C</a:t>
            </a:r>
            <a:r>
              <a:rPr lang="nl-NL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ore MVC Web API</a:t>
            </a:r>
          </a:p>
          <a:p>
            <a:r>
              <a:rPr lang="nl-NL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HTML/CSS/TypeScript/Angular</a:t>
            </a:r>
          </a:p>
          <a:p>
            <a:r>
              <a:rPr lang="nl-NL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PostgreSQL</a:t>
            </a:r>
            <a:endParaRPr lang="nl-NL" dirty="0" smtClean="0">
              <a:solidFill>
                <a:schemeClr val="bg1"/>
              </a:solidFill>
              <a:latin typeface="Sponge Bob Ru Uk En" panose="02000000000000000000" pitchFamily="2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Sponge Bob Ru Uk En" panose="02000000000000000000" pitchFamily="2" charset="0"/>
              </a:rPr>
              <a:t>EntityFramework</a:t>
            </a:r>
            <a:endParaRPr lang="ru-RU" dirty="0">
              <a:solidFill>
                <a:schemeClr val="bg1"/>
              </a:solidFill>
              <a:latin typeface="Sponge Bob Ru Uk E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Регистрация-Авторизация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pic>
        <p:nvPicPr>
          <p:cNvPr id="9" name="Регистрация-Вход.mk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</p:spPr>
      </p:pic>
    </p:spTree>
    <p:extLst>
      <p:ext uri="{BB962C8B-B14F-4D97-AF65-F5344CB8AC3E}">
        <p14:creationId xmlns:p14="http://schemas.microsoft.com/office/powerpoint/2010/main" val="16685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Добавление в корзину-Оформление заказа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pic>
        <p:nvPicPr>
          <p:cNvPr id="4" name="Корзина-Заказ.mk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</p:spPr>
      </p:pic>
    </p:spTree>
    <p:extLst>
      <p:ext uri="{BB962C8B-B14F-4D97-AF65-F5344CB8AC3E}">
        <p14:creationId xmlns:p14="http://schemas.microsoft.com/office/powerpoint/2010/main" val="24489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7030A0"/>
                </a:solidFill>
                <a:latin typeface="Sponge Bob Ru Uk En" panose="02000000000000000000" pitchFamily="2" charset="0"/>
              </a:rPr>
              <a:t>Личный кабинет</a:t>
            </a:r>
            <a:endParaRPr lang="ru-RU" dirty="0">
              <a:solidFill>
                <a:srgbClr val="7030A0"/>
              </a:solidFill>
              <a:latin typeface="Sponge Bob Ru Uk En" panose="02000000000000000000" pitchFamily="2" charset="0"/>
            </a:endParaRPr>
          </a:p>
        </p:txBody>
      </p:sp>
      <p:pic>
        <p:nvPicPr>
          <p:cNvPr id="4" name="Личный кабинет-редактирование.mk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</p:spPr>
      </p:pic>
    </p:spTree>
    <p:extLst>
      <p:ext uri="{BB962C8B-B14F-4D97-AF65-F5344CB8AC3E}">
        <p14:creationId xmlns:p14="http://schemas.microsoft.com/office/powerpoint/2010/main" val="200367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261</Words>
  <Application>Microsoft Office PowerPoint</Application>
  <PresentationFormat>Экран (4:3)</PresentationFormat>
  <Paragraphs>48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Sponge Bob Ru Uk En</vt:lpstr>
      <vt:lpstr>Тема Office</vt:lpstr>
      <vt:lpstr>DeliveryCrab</vt:lpstr>
      <vt:lpstr>Суть</vt:lpstr>
      <vt:lpstr>Первый Крабсбургер комом</vt:lpstr>
      <vt:lpstr>Второй получше</vt:lpstr>
      <vt:lpstr>Напасти планктона</vt:lpstr>
      <vt:lpstr>Технологии</vt:lpstr>
      <vt:lpstr>Регистрация-Авторизация</vt:lpstr>
      <vt:lpstr>Добавление в корзину-Оформление заказа</vt:lpstr>
      <vt:lpstr>Личный кабинет</vt:lpstr>
      <vt:lpstr>Админка</vt:lpstr>
      <vt:lpstr>Спасибо BarsGroup за наше счастливое будущее</vt:lpstr>
      <vt:lpstr>Ждём  ваш заказ 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Цюрюпа</dc:creator>
  <cp:lastModifiedBy>Илья Цюрюпа</cp:lastModifiedBy>
  <cp:revision>38</cp:revision>
  <dcterms:created xsi:type="dcterms:W3CDTF">2022-05-15T15:22:51Z</dcterms:created>
  <dcterms:modified xsi:type="dcterms:W3CDTF">2022-05-17T07:52:51Z</dcterms:modified>
</cp:coreProperties>
</file>